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>
        <p:scale>
          <a:sx n="123" d="100"/>
          <a:sy n="123" d="100"/>
        </p:scale>
        <p:origin x="-11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9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3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3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0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0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5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6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8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9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0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EBB1D-A87F-447C-8A34-D63686F5B6C5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8298-7C44-42A5-A853-6ED924AA79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General Business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1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General Business</a:t>
            </a:r>
            <a:endParaRPr lang="en-US" sz="850" b="1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84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19075"/>
            <a:ext cx="9144000" cy="641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197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723900"/>
            <a:ext cx="90678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82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862" y="161925"/>
            <a:ext cx="9058275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73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287" y="195262"/>
            <a:ext cx="911542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00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37" y="233362"/>
            <a:ext cx="9077325" cy="639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0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209550"/>
            <a:ext cx="91059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475" y="171450"/>
            <a:ext cx="916305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161925"/>
            <a:ext cx="9096375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1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195262"/>
            <a:ext cx="909637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1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712" y="104775"/>
            <a:ext cx="9172575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80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209550"/>
            <a:ext cx="908685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34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Custom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Eastman</dc:creator>
  <cp:lastModifiedBy>Lisa</cp:lastModifiedBy>
  <cp:revision>3</cp:revision>
  <dcterms:created xsi:type="dcterms:W3CDTF">2018-01-18T20:56:52Z</dcterms:created>
  <dcterms:modified xsi:type="dcterms:W3CDTF">2018-01-19T17:40:34Z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b53f6535-46ee-4945-b16a-dcea265da423</vt:lpwstr>
  </property>
  <property fmtid="{D5CDD505-2E9C-101B-9397-08002B2CF9AE}" pid="3" name="Classification">
    <vt:lpwstr>GB</vt:lpwstr>
  </property>
</Properties>
</file>